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Syne Extra Bold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39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3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Защита нейронных сетей от копирования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E2FC043-80A1-6DDC-0C44-7BDB112A43AF}"/>
              </a:ext>
            </a:extLst>
          </p:cNvPr>
          <p:cNvSpPr/>
          <p:nvPr/>
        </p:nvSpPr>
        <p:spPr>
          <a:xfrm>
            <a:off x="793790" y="6853084"/>
            <a:ext cx="7556421" cy="632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ru-RU" sz="2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Веденеев Андрей ИУ8-92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Типы атак на НС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940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White box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Полный доступ к коду и данным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модели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801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Black box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Доступ только через API.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4104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Grey box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Частичный доступ к коду или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данным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DD5738-0CD4-FD1F-3E8A-09FAB8F5DE1C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атаки на нейронные сети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571875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Извлечение модели через API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3376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Создание копии модели через API-доступ.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571875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Реверс-инжиниринг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99291" y="4331613"/>
            <a:ext cx="35374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Декомпиляция и анализ модели для ее воспроизведения.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5987296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4526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 Кража обучающих данных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Доступ к данным, использованным для обучения модели.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8E5A9F-50FD-9E61-085F-510AFE14DAEC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9501188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Контроль доступа и ограничения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498074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Ограничение запросов через API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Контроль количества запросов к API для предотвращения перегрузки.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387096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Внедрение CAPTCHA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Проверка аутентичности пользователя для предотвращения автоматизированных атак.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462962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Использование токенов доступа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Авторизация доступа к модели с помощью уникальных токенов.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6804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377201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Фильтрация подозрительных запросов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82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Использование алгоритмов для анализа входных данных на</a:t>
            </a:r>
          </a:p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наличие подозрительных паттернов.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3E8B5F0-9950-8039-2ECF-A97EAFB727DA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1205389"/>
            <a:ext cx="776370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Архитектурные защитные меры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2035731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664143"/>
            <a:ext cx="416873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Методы динамической адаптации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3052286"/>
            <a:ext cx="81960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Позволяют модели изменять свои параметры или структуру, затрудняя копирование.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387810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506516"/>
            <a:ext cx="315313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Зашумление архитектуры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894659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Введение случайных изменений в структуру модели для защиты от реверс-инжиниринга.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5720477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3488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Скрытые слои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67370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Введение скрытых слоев в архитектуру модели для усложнения понимания ее работы.</a:t>
            </a:r>
            <a:endParaRPr lang="en-US" sz="14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8B1DC2-52BF-A898-6EC7-21228CD3AB8B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Шифрование и обфускация моделей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3940" y="3337798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Шифрование весов и архитектуры модели для защиты от несанкционированного доступа.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3335" y="4744045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Обфускация кода модели для затруднения ее анализа и реверс-инжиниринга.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54405" y="6150293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Аппаратная защита модели для защиты от угроз на уровне "железа"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431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0058" y="2004655"/>
            <a:ext cx="4193024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Другие методы защиты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8" y="2612588"/>
            <a:ext cx="657225" cy="1051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14450" y="3014374"/>
            <a:ext cx="1285589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Водяные знаки и скрытые слои в модели для отслеживания ее происхождения.</a:t>
            </a:r>
            <a:endParaRPr lang="en-US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8" y="3664148"/>
            <a:ext cx="657225" cy="10515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14449" y="4129368"/>
            <a:ext cx="1285589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Разделение модели на части для ограничения доступа к полному функционалу.</a:t>
            </a:r>
            <a:endParaRPr lang="en-US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8" y="4715708"/>
            <a:ext cx="657225" cy="10515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14448" y="5151757"/>
            <a:ext cx="1285589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Триггерные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паттерны и саморазрушение модели при попытке копирования.</a:t>
            </a:r>
            <a:endParaRPr lang="en-US" sz="16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58" y="5767268"/>
            <a:ext cx="657225" cy="10515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314450" y="6119813"/>
            <a:ext cx="1285589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Лицензирование моделей для установления четких правил использования интеллектуальной собственности.</a:t>
            </a:r>
            <a:endParaRPr lang="en-US" sz="1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" y="6818828"/>
            <a:ext cx="657225" cy="105156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314450" y="7184008"/>
            <a:ext cx="12855893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Патентование 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алгоритмов</a:t>
            </a: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как дополнительный барьер для несанкционированного копирования.</a:t>
            </a:r>
            <a:endParaRPr lang="en-US" sz="16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D4BA90-A12B-915C-4E14-8A35C550ABD5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9780"/>
            <a:ext cx="80208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Защита обучающих данных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57498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Federated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1264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Обучение модели без передачи данных на центральный сервер.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84253" y="3980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Шифрование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2" y="491264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Защита данных от несанкционированного доступа.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Защита нейронных сетей от копирования - сложная задача, требующая комплексного подхода. Комбинация технических, юридических и архитектурных мер является наиболее эффективным решением для защиты интеллектуальной собственности и обеспечения безопасности.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52BA3F-97C7-50B6-2736-16DC448297C9}"/>
              </a:ext>
            </a:extLst>
          </p:cNvPr>
          <p:cNvSpPr/>
          <p:nvPr/>
        </p:nvSpPr>
        <p:spPr>
          <a:xfrm>
            <a:off x="12826181" y="7664244"/>
            <a:ext cx="1804219" cy="56535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337</Words>
  <Application>Microsoft Office PowerPoint</Application>
  <PresentationFormat>Произвольный</PresentationFormat>
  <Paragraphs>65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Syne</vt:lpstr>
      <vt:lpstr>Arial</vt:lpstr>
      <vt:lpstr>Syne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Веденеев</cp:lastModifiedBy>
  <cp:revision>2</cp:revision>
  <dcterms:created xsi:type="dcterms:W3CDTF">2024-11-17T22:22:24Z</dcterms:created>
  <dcterms:modified xsi:type="dcterms:W3CDTF">2024-11-17T22:31:45Z</dcterms:modified>
</cp:coreProperties>
</file>